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003" y="-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99EE60-C05E-40EA-BEA0-81BAB960A78B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39187DC-B478-4C83-A9ED-C2EDDA553DB5}">
      <dgm:prSet phldrT="[Текст]"/>
      <dgm:spPr/>
      <dgm:t>
        <a:bodyPr/>
        <a:lstStyle/>
        <a:p>
          <a:r>
            <a:rPr lang="ru-RU" dirty="0" smtClean="0"/>
            <a:t>Преступление</a:t>
          </a:r>
          <a:endParaRPr lang="ru-RU" dirty="0"/>
        </a:p>
      </dgm:t>
    </dgm:pt>
    <dgm:pt modelId="{2C0761EF-99CF-4BFC-9FEC-D1E2E2DE568E}" type="parTrans" cxnId="{4500FC3C-513A-4805-99F6-B917AC34A7AA}">
      <dgm:prSet/>
      <dgm:spPr/>
      <dgm:t>
        <a:bodyPr/>
        <a:lstStyle/>
        <a:p>
          <a:endParaRPr lang="ru-RU"/>
        </a:p>
      </dgm:t>
    </dgm:pt>
    <dgm:pt modelId="{C8F98285-3E20-40CA-91AE-D925578B3469}" type="sibTrans" cxnId="{4500FC3C-513A-4805-99F6-B917AC34A7AA}">
      <dgm:prSet/>
      <dgm:spPr/>
      <dgm:t>
        <a:bodyPr/>
        <a:lstStyle/>
        <a:p>
          <a:endParaRPr lang="ru-RU"/>
        </a:p>
      </dgm:t>
    </dgm:pt>
    <dgm:pt modelId="{11F38AE4-B526-452C-A22A-BD410CD812D1}">
      <dgm:prSet phldrT="[Текст]" phldr="1"/>
      <dgm:spPr/>
      <dgm:t>
        <a:bodyPr/>
        <a:lstStyle/>
        <a:p>
          <a:endParaRPr lang="ru-RU" dirty="0"/>
        </a:p>
      </dgm:t>
    </dgm:pt>
    <dgm:pt modelId="{D102172B-33ED-4291-82D9-388AF946ED69}" type="parTrans" cxnId="{01E6441D-E627-4960-A32B-9E2ECA5F7505}">
      <dgm:prSet/>
      <dgm:spPr/>
      <dgm:t>
        <a:bodyPr/>
        <a:lstStyle/>
        <a:p>
          <a:endParaRPr lang="ru-RU"/>
        </a:p>
      </dgm:t>
    </dgm:pt>
    <dgm:pt modelId="{5F1DE01F-333B-4F7F-AEB7-9C9F49B8DE88}" type="sibTrans" cxnId="{01E6441D-E627-4960-A32B-9E2ECA5F7505}">
      <dgm:prSet/>
      <dgm:spPr/>
      <dgm:t>
        <a:bodyPr/>
        <a:lstStyle/>
        <a:p>
          <a:endParaRPr lang="ru-RU"/>
        </a:p>
      </dgm:t>
    </dgm:pt>
    <dgm:pt modelId="{5155BD06-53D2-4713-ADEE-8909649686DB}">
      <dgm:prSet phldrT="[Текст]"/>
      <dgm:spPr/>
      <dgm:t>
        <a:bodyPr/>
        <a:lstStyle/>
        <a:p>
          <a:r>
            <a:rPr lang="ru-RU" dirty="0" smtClean="0"/>
            <a:t>Проступок</a:t>
          </a:r>
          <a:endParaRPr lang="ru-RU" dirty="0"/>
        </a:p>
      </dgm:t>
    </dgm:pt>
    <dgm:pt modelId="{6584F2C8-FB66-4090-804A-1AD7270DD419}" type="parTrans" cxnId="{77523ED1-0F2B-4E1A-914B-9204E5F88F50}">
      <dgm:prSet/>
      <dgm:spPr/>
      <dgm:t>
        <a:bodyPr/>
        <a:lstStyle/>
        <a:p>
          <a:endParaRPr lang="ru-RU"/>
        </a:p>
      </dgm:t>
    </dgm:pt>
    <dgm:pt modelId="{6620C46D-4D64-4989-8D2F-180866911A57}" type="sibTrans" cxnId="{77523ED1-0F2B-4E1A-914B-9204E5F88F50}">
      <dgm:prSet/>
      <dgm:spPr/>
      <dgm:t>
        <a:bodyPr/>
        <a:lstStyle/>
        <a:p>
          <a:endParaRPr lang="ru-RU"/>
        </a:p>
      </dgm:t>
    </dgm:pt>
    <dgm:pt modelId="{56DFE54A-9F4F-434B-A844-A5AD71155D8C}">
      <dgm:prSet phldrT="[Текст]" phldr="1"/>
      <dgm:spPr/>
      <dgm:t>
        <a:bodyPr/>
        <a:lstStyle/>
        <a:p>
          <a:endParaRPr lang="ru-RU" dirty="0"/>
        </a:p>
      </dgm:t>
    </dgm:pt>
    <dgm:pt modelId="{A2F536DC-D01F-4FED-98AD-B3B4801DA78B}" type="parTrans" cxnId="{FE240748-5DD0-4A0D-9B2F-8353C7381C5D}">
      <dgm:prSet/>
      <dgm:spPr/>
      <dgm:t>
        <a:bodyPr/>
        <a:lstStyle/>
        <a:p>
          <a:endParaRPr lang="ru-RU"/>
        </a:p>
      </dgm:t>
    </dgm:pt>
    <dgm:pt modelId="{7F241FE1-B00B-4FEA-ADED-76BE48BAC2BC}" type="sibTrans" cxnId="{FE240748-5DD0-4A0D-9B2F-8353C7381C5D}">
      <dgm:prSet/>
      <dgm:spPr/>
      <dgm:t>
        <a:bodyPr/>
        <a:lstStyle/>
        <a:p>
          <a:endParaRPr lang="ru-RU"/>
        </a:p>
      </dgm:t>
    </dgm:pt>
    <dgm:pt modelId="{194DA38E-E95C-45A4-AA88-E98FE50CE0D2}" type="pres">
      <dgm:prSet presAssocID="{0D99EE60-C05E-40EA-BEA0-81BAB960A78B}" presName="list" presStyleCnt="0">
        <dgm:presLayoutVars>
          <dgm:dir/>
          <dgm:animLvl val="lvl"/>
        </dgm:presLayoutVars>
      </dgm:prSet>
      <dgm:spPr/>
    </dgm:pt>
    <dgm:pt modelId="{8B2C2B70-C1B8-4EDD-8B6B-568835A1F90F}" type="pres">
      <dgm:prSet presAssocID="{A39187DC-B478-4C83-A9ED-C2EDDA553DB5}" presName="posSpace" presStyleCnt="0"/>
      <dgm:spPr/>
    </dgm:pt>
    <dgm:pt modelId="{3A0735B5-F000-4324-8A6A-6B1417D96297}" type="pres">
      <dgm:prSet presAssocID="{A39187DC-B478-4C83-A9ED-C2EDDA553DB5}" presName="vertFlow" presStyleCnt="0"/>
      <dgm:spPr/>
    </dgm:pt>
    <dgm:pt modelId="{8CCD4D24-1E1E-4677-8163-D671D349C30D}" type="pres">
      <dgm:prSet presAssocID="{A39187DC-B478-4C83-A9ED-C2EDDA553DB5}" presName="topSpace" presStyleCnt="0"/>
      <dgm:spPr/>
    </dgm:pt>
    <dgm:pt modelId="{70CEB7B8-55BF-4A6D-9C77-36A5349CA3EC}" type="pres">
      <dgm:prSet presAssocID="{A39187DC-B478-4C83-A9ED-C2EDDA553DB5}" presName="firstComp" presStyleCnt="0"/>
      <dgm:spPr/>
    </dgm:pt>
    <dgm:pt modelId="{00EC2D34-D785-402B-AD3F-6AC0AE638B2F}" type="pres">
      <dgm:prSet presAssocID="{A39187DC-B478-4C83-A9ED-C2EDDA553DB5}" presName="firstChild" presStyleLbl="bgAccFollowNode1" presStyleIdx="0" presStyleCnt="2" custScaleY="117959" custLinFactY="22863" custLinFactNeighborX="-11723" custLinFactNeighborY="100000"/>
      <dgm:spPr/>
      <dgm:t>
        <a:bodyPr/>
        <a:lstStyle/>
        <a:p>
          <a:endParaRPr lang="ru-RU"/>
        </a:p>
      </dgm:t>
    </dgm:pt>
    <dgm:pt modelId="{70FFC161-B659-49D0-8317-2443ACBBD0DB}" type="pres">
      <dgm:prSet presAssocID="{A39187DC-B478-4C83-A9ED-C2EDDA553DB5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2A3194-E021-43B5-A98C-6CFFFD911C61}" type="pres">
      <dgm:prSet presAssocID="{A39187DC-B478-4C83-A9ED-C2EDDA553DB5}" presName="negSpace" presStyleCnt="0"/>
      <dgm:spPr/>
    </dgm:pt>
    <dgm:pt modelId="{D4A3DC28-3321-4926-8D82-134834AC4C73}" type="pres">
      <dgm:prSet presAssocID="{A39187DC-B478-4C83-A9ED-C2EDDA553DB5}" presName="circle" presStyleLbl="node1" presStyleIdx="0" presStyleCnt="2" custScaleX="292857" custScaleY="194822" custLinFactNeighborX="-1752" custLinFactNeighborY="-16662"/>
      <dgm:spPr/>
    </dgm:pt>
    <dgm:pt modelId="{5D955FF5-4DEC-4D2A-A644-9DE399C9F7AF}" type="pres">
      <dgm:prSet presAssocID="{C8F98285-3E20-40CA-91AE-D925578B3469}" presName="transSpace" presStyleCnt="0"/>
      <dgm:spPr/>
    </dgm:pt>
    <dgm:pt modelId="{D0741A57-6C42-4B9E-A345-2A1322896BFE}" type="pres">
      <dgm:prSet presAssocID="{5155BD06-53D2-4713-ADEE-8909649686DB}" presName="posSpace" presStyleCnt="0"/>
      <dgm:spPr/>
    </dgm:pt>
    <dgm:pt modelId="{BEA9186D-B52F-448E-BB61-469024DC0A7F}" type="pres">
      <dgm:prSet presAssocID="{5155BD06-53D2-4713-ADEE-8909649686DB}" presName="vertFlow" presStyleCnt="0"/>
      <dgm:spPr/>
    </dgm:pt>
    <dgm:pt modelId="{EF65ABB6-F01A-4E9B-BDCC-F72D0E9AECC0}" type="pres">
      <dgm:prSet presAssocID="{5155BD06-53D2-4713-ADEE-8909649686DB}" presName="topSpace" presStyleCnt="0"/>
      <dgm:spPr/>
    </dgm:pt>
    <dgm:pt modelId="{F98A40E4-96CA-4811-8306-ACA443F20030}" type="pres">
      <dgm:prSet presAssocID="{5155BD06-53D2-4713-ADEE-8909649686DB}" presName="firstComp" presStyleCnt="0"/>
      <dgm:spPr/>
    </dgm:pt>
    <dgm:pt modelId="{1BC8AA5D-35E4-4A82-B153-93983C42EE79}" type="pres">
      <dgm:prSet presAssocID="{5155BD06-53D2-4713-ADEE-8909649686DB}" presName="firstChild" presStyleLbl="bgAccFollowNode1" presStyleIdx="1" presStyleCnt="2" custLinFactY="27183" custLinFactNeighborX="-20996" custLinFactNeighborY="100000"/>
      <dgm:spPr/>
      <dgm:t>
        <a:bodyPr/>
        <a:lstStyle/>
        <a:p>
          <a:endParaRPr lang="ru-RU"/>
        </a:p>
      </dgm:t>
    </dgm:pt>
    <dgm:pt modelId="{25833533-0FB5-4669-A0B2-4232E424D82E}" type="pres">
      <dgm:prSet presAssocID="{5155BD06-53D2-4713-ADEE-8909649686DB}" presName="first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0064A0-8097-40E9-AD81-D9B1B3DA255A}" type="pres">
      <dgm:prSet presAssocID="{5155BD06-53D2-4713-ADEE-8909649686DB}" presName="negSpace" presStyleCnt="0"/>
      <dgm:spPr/>
    </dgm:pt>
    <dgm:pt modelId="{21F8748A-FD2C-4A8F-BB56-3AFCBEF38F9D}" type="pres">
      <dgm:prSet presAssocID="{5155BD06-53D2-4713-ADEE-8909649686DB}" presName="circle" presStyleLbl="node1" presStyleIdx="1" presStyleCnt="2" custScaleX="291801" custScaleY="173657" custLinFactNeighborX="-79" custLinFactNeighborY="569"/>
      <dgm:spPr/>
    </dgm:pt>
  </dgm:ptLst>
  <dgm:cxnLst>
    <dgm:cxn modelId="{B23567FC-68D5-404B-B26F-85A887BF825D}" type="presOf" srcId="{A39187DC-B478-4C83-A9ED-C2EDDA553DB5}" destId="{D4A3DC28-3321-4926-8D82-134834AC4C73}" srcOrd="0" destOrd="0" presId="urn:microsoft.com/office/officeart/2005/8/layout/hList9"/>
    <dgm:cxn modelId="{8E52612A-6677-4F47-8902-BF6642D74A43}" type="presOf" srcId="{56DFE54A-9F4F-434B-A844-A5AD71155D8C}" destId="{25833533-0FB5-4669-A0B2-4232E424D82E}" srcOrd="1" destOrd="0" presId="urn:microsoft.com/office/officeart/2005/8/layout/hList9"/>
    <dgm:cxn modelId="{16CBDE35-F862-492A-ABA7-7D1AE4432CB7}" type="presOf" srcId="{5155BD06-53D2-4713-ADEE-8909649686DB}" destId="{21F8748A-FD2C-4A8F-BB56-3AFCBEF38F9D}" srcOrd="0" destOrd="0" presId="urn:microsoft.com/office/officeart/2005/8/layout/hList9"/>
    <dgm:cxn modelId="{BCEA6F52-7779-4C8D-9DF7-D9FF378E99CA}" type="presOf" srcId="{0D99EE60-C05E-40EA-BEA0-81BAB960A78B}" destId="{194DA38E-E95C-45A4-AA88-E98FE50CE0D2}" srcOrd="0" destOrd="0" presId="urn:microsoft.com/office/officeart/2005/8/layout/hList9"/>
    <dgm:cxn modelId="{31BF8F15-2FA2-4C2E-9EBA-3CB2FD367707}" type="presOf" srcId="{11F38AE4-B526-452C-A22A-BD410CD812D1}" destId="{70FFC161-B659-49D0-8317-2443ACBBD0DB}" srcOrd="1" destOrd="0" presId="urn:microsoft.com/office/officeart/2005/8/layout/hList9"/>
    <dgm:cxn modelId="{FE240748-5DD0-4A0D-9B2F-8353C7381C5D}" srcId="{5155BD06-53D2-4713-ADEE-8909649686DB}" destId="{56DFE54A-9F4F-434B-A844-A5AD71155D8C}" srcOrd="0" destOrd="0" parTransId="{A2F536DC-D01F-4FED-98AD-B3B4801DA78B}" sibTransId="{7F241FE1-B00B-4FEA-ADED-76BE48BAC2BC}"/>
    <dgm:cxn modelId="{01E6441D-E627-4960-A32B-9E2ECA5F7505}" srcId="{A39187DC-B478-4C83-A9ED-C2EDDA553DB5}" destId="{11F38AE4-B526-452C-A22A-BD410CD812D1}" srcOrd="0" destOrd="0" parTransId="{D102172B-33ED-4291-82D9-388AF946ED69}" sibTransId="{5F1DE01F-333B-4F7F-AEB7-9C9F49B8DE88}"/>
    <dgm:cxn modelId="{77523ED1-0F2B-4E1A-914B-9204E5F88F50}" srcId="{0D99EE60-C05E-40EA-BEA0-81BAB960A78B}" destId="{5155BD06-53D2-4713-ADEE-8909649686DB}" srcOrd="1" destOrd="0" parTransId="{6584F2C8-FB66-4090-804A-1AD7270DD419}" sibTransId="{6620C46D-4D64-4989-8D2F-180866911A57}"/>
    <dgm:cxn modelId="{23F0AE37-4B1A-4F66-A2B6-F8091CC4E0DB}" type="presOf" srcId="{11F38AE4-B526-452C-A22A-BD410CD812D1}" destId="{00EC2D34-D785-402B-AD3F-6AC0AE638B2F}" srcOrd="0" destOrd="0" presId="urn:microsoft.com/office/officeart/2005/8/layout/hList9"/>
    <dgm:cxn modelId="{4500FC3C-513A-4805-99F6-B917AC34A7AA}" srcId="{0D99EE60-C05E-40EA-BEA0-81BAB960A78B}" destId="{A39187DC-B478-4C83-A9ED-C2EDDA553DB5}" srcOrd="0" destOrd="0" parTransId="{2C0761EF-99CF-4BFC-9FEC-D1E2E2DE568E}" sibTransId="{C8F98285-3E20-40CA-91AE-D925578B3469}"/>
    <dgm:cxn modelId="{76A29F7B-5CDF-4287-B752-1813A690F9CA}" type="presOf" srcId="{56DFE54A-9F4F-434B-A844-A5AD71155D8C}" destId="{1BC8AA5D-35E4-4A82-B153-93983C42EE79}" srcOrd="0" destOrd="0" presId="urn:microsoft.com/office/officeart/2005/8/layout/hList9"/>
    <dgm:cxn modelId="{DA567664-A9BC-4499-9FFE-EF66487C3041}" type="presParOf" srcId="{194DA38E-E95C-45A4-AA88-E98FE50CE0D2}" destId="{8B2C2B70-C1B8-4EDD-8B6B-568835A1F90F}" srcOrd="0" destOrd="0" presId="urn:microsoft.com/office/officeart/2005/8/layout/hList9"/>
    <dgm:cxn modelId="{723A0D37-0754-4A67-B9F8-39558C92A02D}" type="presParOf" srcId="{194DA38E-E95C-45A4-AA88-E98FE50CE0D2}" destId="{3A0735B5-F000-4324-8A6A-6B1417D96297}" srcOrd="1" destOrd="0" presId="urn:microsoft.com/office/officeart/2005/8/layout/hList9"/>
    <dgm:cxn modelId="{9425B49F-9C29-46A7-B4B7-47D50F77563A}" type="presParOf" srcId="{3A0735B5-F000-4324-8A6A-6B1417D96297}" destId="{8CCD4D24-1E1E-4677-8163-D671D349C30D}" srcOrd="0" destOrd="0" presId="urn:microsoft.com/office/officeart/2005/8/layout/hList9"/>
    <dgm:cxn modelId="{DB7BCA45-7DC1-4AA7-AD83-2BDBB10F2EC5}" type="presParOf" srcId="{3A0735B5-F000-4324-8A6A-6B1417D96297}" destId="{70CEB7B8-55BF-4A6D-9C77-36A5349CA3EC}" srcOrd="1" destOrd="0" presId="urn:microsoft.com/office/officeart/2005/8/layout/hList9"/>
    <dgm:cxn modelId="{03E9D441-78B2-434C-A953-D2D90958C5CF}" type="presParOf" srcId="{70CEB7B8-55BF-4A6D-9C77-36A5349CA3EC}" destId="{00EC2D34-D785-402B-AD3F-6AC0AE638B2F}" srcOrd="0" destOrd="0" presId="urn:microsoft.com/office/officeart/2005/8/layout/hList9"/>
    <dgm:cxn modelId="{A8B60A11-59FE-433D-A6ED-032D1907F028}" type="presParOf" srcId="{70CEB7B8-55BF-4A6D-9C77-36A5349CA3EC}" destId="{70FFC161-B659-49D0-8317-2443ACBBD0DB}" srcOrd="1" destOrd="0" presId="urn:microsoft.com/office/officeart/2005/8/layout/hList9"/>
    <dgm:cxn modelId="{F238E39C-168F-429D-A544-35233E536E3F}" type="presParOf" srcId="{194DA38E-E95C-45A4-AA88-E98FE50CE0D2}" destId="{652A3194-E021-43B5-A98C-6CFFFD911C61}" srcOrd="2" destOrd="0" presId="urn:microsoft.com/office/officeart/2005/8/layout/hList9"/>
    <dgm:cxn modelId="{85E6DE6D-1A82-4857-8134-466261CEEAC6}" type="presParOf" srcId="{194DA38E-E95C-45A4-AA88-E98FE50CE0D2}" destId="{D4A3DC28-3321-4926-8D82-134834AC4C73}" srcOrd="3" destOrd="0" presId="urn:microsoft.com/office/officeart/2005/8/layout/hList9"/>
    <dgm:cxn modelId="{5579DCE7-1F3C-43A6-BBEA-DA08CED2D704}" type="presParOf" srcId="{194DA38E-E95C-45A4-AA88-E98FE50CE0D2}" destId="{5D955FF5-4DEC-4D2A-A644-9DE399C9F7AF}" srcOrd="4" destOrd="0" presId="urn:microsoft.com/office/officeart/2005/8/layout/hList9"/>
    <dgm:cxn modelId="{9604730D-AA1D-4685-857D-1461A7599885}" type="presParOf" srcId="{194DA38E-E95C-45A4-AA88-E98FE50CE0D2}" destId="{D0741A57-6C42-4B9E-A345-2A1322896BFE}" srcOrd="5" destOrd="0" presId="urn:microsoft.com/office/officeart/2005/8/layout/hList9"/>
    <dgm:cxn modelId="{0C134DAF-0F01-49B9-B715-F2100A30D706}" type="presParOf" srcId="{194DA38E-E95C-45A4-AA88-E98FE50CE0D2}" destId="{BEA9186D-B52F-448E-BB61-469024DC0A7F}" srcOrd="6" destOrd="0" presId="urn:microsoft.com/office/officeart/2005/8/layout/hList9"/>
    <dgm:cxn modelId="{8E826314-94FC-4E7A-8961-2DCAA4C9FD48}" type="presParOf" srcId="{BEA9186D-B52F-448E-BB61-469024DC0A7F}" destId="{EF65ABB6-F01A-4E9B-BDCC-F72D0E9AECC0}" srcOrd="0" destOrd="0" presId="urn:microsoft.com/office/officeart/2005/8/layout/hList9"/>
    <dgm:cxn modelId="{D11296EE-91F9-419B-B2DC-72D53B2B5D20}" type="presParOf" srcId="{BEA9186D-B52F-448E-BB61-469024DC0A7F}" destId="{F98A40E4-96CA-4811-8306-ACA443F20030}" srcOrd="1" destOrd="0" presId="urn:microsoft.com/office/officeart/2005/8/layout/hList9"/>
    <dgm:cxn modelId="{68C766FB-94F9-4258-A92C-C9B3B6899710}" type="presParOf" srcId="{F98A40E4-96CA-4811-8306-ACA443F20030}" destId="{1BC8AA5D-35E4-4A82-B153-93983C42EE79}" srcOrd="0" destOrd="0" presId="urn:microsoft.com/office/officeart/2005/8/layout/hList9"/>
    <dgm:cxn modelId="{2A838921-8D2A-407D-880A-CA5829C8A555}" type="presParOf" srcId="{F98A40E4-96CA-4811-8306-ACA443F20030}" destId="{25833533-0FB5-4669-A0B2-4232E424D82E}" srcOrd="1" destOrd="0" presId="urn:microsoft.com/office/officeart/2005/8/layout/hList9"/>
    <dgm:cxn modelId="{E5A77B6B-39C0-40DD-8E87-CF9D98C96728}" type="presParOf" srcId="{194DA38E-E95C-45A4-AA88-E98FE50CE0D2}" destId="{FD0064A0-8097-40E9-AD81-D9B1B3DA255A}" srcOrd="7" destOrd="0" presId="urn:microsoft.com/office/officeart/2005/8/layout/hList9"/>
    <dgm:cxn modelId="{19028EDE-30C5-400F-AA8E-100363AB4D3F}" type="presParOf" srcId="{194DA38E-E95C-45A4-AA88-E98FE50CE0D2}" destId="{21F8748A-FD2C-4A8F-BB56-3AFCBEF38F9D}" srcOrd="8" destOrd="0" presId="urn:microsoft.com/office/officeart/2005/8/layout/hList9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931B9-3099-49EA-8B99-CFD77785A697}" type="datetimeFigureOut">
              <a:rPr lang="ru-RU" smtClean="0"/>
              <a:t>12.12.2015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AE47-58E3-4F7D-97D8-8DA80100E2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931B9-3099-49EA-8B99-CFD77785A697}" type="datetimeFigureOut">
              <a:rPr lang="ru-RU" smtClean="0"/>
              <a:t>12.12.2015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AE47-58E3-4F7D-97D8-8DA80100E2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931B9-3099-49EA-8B99-CFD77785A697}" type="datetimeFigureOut">
              <a:rPr lang="ru-RU" smtClean="0"/>
              <a:t>12.12.2015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AE47-58E3-4F7D-97D8-8DA80100E2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931B9-3099-49EA-8B99-CFD77785A697}" type="datetimeFigureOut">
              <a:rPr lang="ru-RU" smtClean="0"/>
              <a:t>12.12.2015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AE47-58E3-4F7D-97D8-8DA80100E2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931B9-3099-49EA-8B99-CFD77785A697}" type="datetimeFigureOut">
              <a:rPr lang="ru-RU" smtClean="0"/>
              <a:t>12.12.2015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AE47-58E3-4F7D-97D8-8DA80100E2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931B9-3099-49EA-8B99-CFD77785A697}" type="datetimeFigureOut">
              <a:rPr lang="ru-RU" smtClean="0"/>
              <a:t>12.12.2015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AE47-58E3-4F7D-97D8-8DA80100E2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931B9-3099-49EA-8B99-CFD77785A697}" type="datetimeFigureOut">
              <a:rPr lang="ru-RU" smtClean="0"/>
              <a:t>12.12.2015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AE47-58E3-4F7D-97D8-8DA80100E2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931B9-3099-49EA-8B99-CFD77785A697}" type="datetimeFigureOut">
              <a:rPr lang="ru-RU" smtClean="0"/>
              <a:t>12.12.2015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AE47-58E3-4F7D-97D8-8DA80100E2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931B9-3099-49EA-8B99-CFD77785A697}" type="datetimeFigureOut">
              <a:rPr lang="ru-RU" smtClean="0"/>
              <a:t>12.12.2015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AE47-58E3-4F7D-97D8-8DA80100E2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931B9-3099-49EA-8B99-CFD77785A697}" type="datetimeFigureOut">
              <a:rPr lang="ru-RU" smtClean="0"/>
              <a:t>12.12.2015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AE47-58E3-4F7D-97D8-8DA80100E2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931B9-3099-49EA-8B99-CFD77785A697}" type="datetimeFigureOut">
              <a:rPr lang="ru-RU" smtClean="0"/>
              <a:t>12.12.2015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7AE47-58E3-4F7D-97D8-8DA80100E2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2931B9-3099-49EA-8B99-CFD77785A697}" type="datetimeFigureOut">
              <a:rPr lang="ru-RU" smtClean="0"/>
              <a:t>12.12.2015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7AE47-58E3-4F7D-97D8-8DA80100E27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Правонарушения и юридическая ответственность. Правоохранительные органы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Правонарушения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С.80 – составим сложный план по теме: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«Признаки правонарушения»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правонарушений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Юридическая ответственность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0000" dirty="0" smtClean="0"/>
              <a:t>?</a:t>
            </a:r>
            <a:endParaRPr lang="ru-RU" sz="20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Виды юридической ответственности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47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Понятие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Определение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dirty="0" smtClean="0"/>
                        <a:t>Административная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dirty="0" smtClean="0"/>
                        <a:t>Дисциплинарная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dirty="0" smtClean="0"/>
                        <a:t>Гражданская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ru-RU" dirty="0" smtClean="0"/>
                        <a:t>4.</a:t>
                      </a:r>
                      <a:r>
                        <a:rPr lang="ru-RU" baseline="0" dirty="0" smtClean="0"/>
                        <a:t> Материальная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А. </a:t>
                      </a:r>
                      <a:r>
                        <a:rPr lang="ru-RU" baseline="0" dirty="0" smtClean="0"/>
                        <a:t>Полное возмещение вреда и восстановление нарушенных имущественных и личных неимущественных прав.</a:t>
                      </a:r>
                      <a:endParaRPr lang="ru-RU" dirty="0" smtClean="0"/>
                    </a:p>
                    <a:p>
                      <a:r>
                        <a:rPr lang="ru-RU" dirty="0" smtClean="0"/>
                        <a:t>Б.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smtClean="0"/>
                        <a:t>возмещение нанесенного ущерба.</a:t>
                      </a:r>
                      <a:endParaRPr lang="ru-RU" baseline="0" dirty="0" smtClean="0"/>
                    </a:p>
                    <a:p>
                      <a:r>
                        <a:rPr lang="ru-RU" baseline="0" dirty="0" smtClean="0"/>
                        <a:t>В. </a:t>
                      </a:r>
                      <a:r>
                        <a:rPr lang="ru-RU" baseline="0" dirty="0" smtClean="0"/>
                        <a:t>Замечания, выговоры, увольнение с работы…</a:t>
                      </a:r>
                      <a:endParaRPr lang="ru-RU" baseline="0" dirty="0" smtClean="0"/>
                    </a:p>
                    <a:p>
                      <a:r>
                        <a:rPr lang="ru-RU" baseline="0" dirty="0" smtClean="0"/>
                        <a:t>Г. </a:t>
                      </a:r>
                      <a:r>
                        <a:rPr lang="ru-RU" dirty="0" smtClean="0"/>
                        <a:t>Штрафы, конфискация, лишение специальных прав….</a:t>
                      </a:r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dirty="0" smtClean="0"/>
              <a:t>Правоохранительные органы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822960"/>
          <a:ext cx="8229600" cy="603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99428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Название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функции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sz="2400" dirty="0" smtClean="0"/>
                        <a:t>Полиция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400" dirty="0" smtClean="0"/>
                        <a:t>Суд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400" dirty="0" smtClean="0"/>
                        <a:t>Прокуратура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400" dirty="0" smtClean="0"/>
                        <a:t>Адвокатура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400" dirty="0" smtClean="0"/>
                        <a:t>Нотариат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А.</a:t>
                      </a:r>
                      <a:r>
                        <a:rPr lang="ru-RU" sz="2400" baseline="0" dirty="0" smtClean="0"/>
                        <a:t> Система органов, на которых возложено удостоверение сделок, оформление наследственных прав и др.</a:t>
                      </a:r>
                    </a:p>
                    <a:p>
                      <a:r>
                        <a:rPr lang="ru-RU" sz="2400" baseline="0" dirty="0" smtClean="0"/>
                        <a:t>Б. защита и консультация правовых вопросов.</a:t>
                      </a:r>
                    </a:p>
                    <a:p>
                      <a:r>
                        <a:rPr lang="ru-RU" sz="2400" baseline="0" dirty="0" smtClean="0"/>
                        <a:t>В. Осуществление правосудия</a:t>
                      </a:r>
                    </a:p>
                    <a:p>
                      <a:r>
                        <a:rPr lang="ru-RU" sz="2400" baseline="0" dirty="0" smtClean="0"/>
                        <a:t>Г.прием заявлений о правонарушениях, пропаганда правовых знаний, проверка документов, патрулирование.</a:t>
                      </a:r>
                    </a:p>
                    <a:p>
                      <a:r>
                        <a:rPr lang="ru-RU" sz="2400" baseline="0" dirty="0" smtClean="0"/>
                        <a:t>Д. Надзор за исполнением законов.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137</Words>
  <Application>Microsoft Office PowerPoint</Application>
  <PresentationFormat>Экран (4:3)</PresentationFormat>
  <Paragraphs>33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Правонарушения и юридическая ответственность. Правоохранительные органы</vt:lpstr>
      <vt:lpstr>Правонарушения</vt:lpstr>
      <vt:lpstr>Виды правонарушений</vt:lpstr>
      <vt:lpstr>Юридическая ответственность</vt:lpstr>
      <vt:lpstr>Виды юридической ответственности</vt:lpstr>
      <vt:lpstr>Правоохранительные органы</vt:lpstr>
    </vt:vector>
  </TitlesOfParts>
  <Company>МОУ СОШ №6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Правонарушения и юридическая ответственность. Правоохранительные органы</dc:title>
  <dc:creator>Кацилова И.А</dc:creator>
  <cp:lastModifiedBy>Кацилова И.А</cp:lastModifiedBy>
  <cp:revision>3</cp:revision>
  <dcterms:created xsi:type="dcterms:W3CDTF">2015-12-12T01:16:02Z</dcterms:created>
  <dcterms:modified xsi:type="dcterms:W3CDTF">2015-12-12T01:36:06Z</dcterms:modified>
</cp:coreProperties>
</file>